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04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media/image1.jpeg>
</file>

<file path=ppt/media/image2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533400" y="1371600"/>
            <a:ext cx="7851648" cy="182880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533400" y="3228536"/>
            <a:ext cx="7854696" cy="17526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8/3/2015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914401"/>
            <a:ext cx="2057400" cy="5211763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14401"/>
            <a:ext cx="6019800" cy="5211763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52" y="1316736"/>
            <a:ext cx="7772400" cy="1362456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52" y="2704664"/>
            <a:ext cx="7772400" cy="1509712"/>
          </a:xfrm>
        </p:spPr>
        <p:txBody>
          <a:bodyPr lIns="45720" rIns="4572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 tIns="45720"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55248"/>
            <a:ext cx="4040188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859757"/>
            <a:ext cx="4041775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514600"/>
            <a:ext cx="4040188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514600"/>
            <a:ext cx="4041775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305800" cy="1143000"/>
          </a:xfrm>
        </p:spPr>
        <p:txBody>
          <a:bodyPr vert="horz" tIns="4572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514352"/>
            <a:ext cx="2743200" cy="1162050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5800" y="1676400"/>
            <a:ext cx="2743200" cy="4572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575050" y="1676400"/>
            <a:ext cx="5111750" cy="4572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nip and Round Single Corner Rectangle 8"/>
          <p:cNvSpPr/>
          <p:nvPr/>
        </p:nvSpPr>
        <p:spPr>
          <a:xfrm rot="420000" flipV="1">
            <a:off x="3165753" y="1108077"/>
            <a:ext cx="52578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ight Triangle 11"/>
          <p:cNvSpPr/>
          <p:nvPr/>
        </p:nvSpPr>
        <p:spPr>
          <a:xfrm rot="420000" flipV="1">
            <a:off x="8004134" y="5359769"/>
            <a:ext cx="155448" cy="155448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76996"/>
            <a:ext cx="2212848" cy="1582621"/>
          </a:xfrm>
        </p:spPr>
        <p:txBody>
          <a:bodyPr vert="horz" lIns="45720" tIns="45720" rIns="45720" bIns="4572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828785"/>
            <a:ext cx="2209800" cy="2179320"/>
          </a:xfrm>
        </p:spPr>
        <p:txBody>
          <a:bodyPr lIns="64008" rIns="45720" bIns="4572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77200" y="6356350"/>
            <a:ext cx="609600" cy="3651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420000">
            <a:off x="3485793" y="1199517"/>
            <a:ext cx="4617720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 flipV="1">
            <a:off x="-9525" y="5816600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 flipV="1">
            <a:off x="4381500" y="6219825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-9525" y="-7144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381500" y="-7144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935480"/>
            <a:ext cx="8229600" cy="438912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8/3/2015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2667000" y="6356350"/>
            <a:ext cx="33528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7924800" y="6356350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-19017" y="202408"/>
            <a:ext cx="9180548" cy="649224"/>
            <a:chOff x="-19045" y="216550"/>
            <a:chExt cx="9180548" cy="649224"/>
          </a:xfrm>
        </p:grpSpPr>
        <p:sp>
          <p:nvSpPr>
            <p:cNvPr id="12" name="Freeform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l" rtl="0" eaLnBrk="1" latinLnBrk="0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l" rtl="0" eaLnBrk="1" latinLnBrk="0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2.w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3400" y="2590800"/>
            <a:ext cx="7851648" cy="1828800"/>
          </a:xfrm>
        </p:spPr>
        <p:txBody>
          <a:bodyPr>
            <a:normAutofit fontScale="90000"/>
          </a:bodyPr>
          <a:lstStyle/>
          <a:p>
            <a:r>
              <a:rPr lang="en-IN" dirty="0" smtClean="0"/>
              <a:t>Introduction to Cloud Computing</a:t>
            </a:r>
            <a:r>
              <a:rPr lang="en-IN" smtClean="0"/>
              <a:t/>
            </a:r>
            <a:br>
              <a:rPr lang="en-IN" smtClean="0"/>
            </a:br>
            <a:r>
              <a:rPr lang="en-IN" smtClean="0"/>
              <a:t>Unit 1 - Day1</a:t>
            </a:r>
            <a:r>
              <a:rPr lang="en-IN" dirty="0" smtClean="0"/>
              <a:t/>
            </a:r>
            <a:br>
              <a:rPr lang="en-IN" dirty="0" smtClean="0"/>
            </a:br>
            <a:r>
              <a:rPr lang="en-IN" dirty="0" smtClean="0"/>
              <a:t>Introduction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3400" y="4495800"/>
            <a:ext cx="7854696" cy="1752600"/>
          </a:xfrm>
        </p:spPr>
        <p:txBody>
          <a:bodyPr/>
          <a:lstStyle/>
          <a:p>
            <a:r>
              <a:rPr lang="en-IN" dirty="0" smtClean="0"/>
              <a:t>Prashant Kaushal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23306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My Introduction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Prashant Kaushal</a:t>
            </a:r>
          </a:p>
          <a:p>
            <a:pPr lvl="1"/>
            <a:r>
              <a:rPr lang="en-IN" dirty="0" err="1" smtClean="0"/>
              <a:t>Btech</a:t>
            </a:r>
            <a:r>
              <a:rPr lang="en-IN" dirty="0" smtClean="0"/>
              <a:t>  CSE IIT Guwahati</a:t>
            </a:r>
          </a:p>
          <a:p>
            <a:pPr lvl="2"/>
            <a:r>
              <a:rPr lang="en-IN" dirty="0" smtClean="0"/>
              <a:t>First Batch (1995-1999, 2</a:t>
            </a:r>
            <a:r>
              <a:rPr lang="en-IN" baseline="30000" dirty="0" smtClean="0"/>
              <a:t>nd</a:t>
            </a:r>
            <a:r>
              <a:rPr lang="en-IN" dirty="0" smtClean="0"/>
              <a:t> Topper)</a:t>
            </a:r>
          </a:p>
          <a:p>
            <a:pPr lvl="1"/>
            <a:r>
              <a:rPr lang="en-IN" dirty="0" smtClean="0"/>
              <a:t>Industry experience in various MNCs like</a:t>
            </a:r>
          </a:p>
          <a:p>
            <a:pPr lvl="2"/>
            <a:r>
              <a:rPr lang="en-IN" dirty="0" smtClean="0"/>
              <a:t>Hughes, Dresdner, </a:t>
            </a:r>
            <a:r>
              <a:rPr lang="en-IN" dirty="0" err="1" smtClean="0"/>
              <a:t>Qwest,BT</a:t>
            </a:r>
            <a:endParaRPr lang="en-IN" dirty="0" smtClean="0"/>
          </a:p>
          <a:p>
            <a:pPr lvl="2"/>
            <a:r>
              <a:rPr lang="en-IN" dirty="0" smtClean="0"/>
              <a:t>Roles from Software Engineer to Tech Lead to Tech Delivery Manager to Architecture</a:t>
            </a:r>
          </a:p>
          <a:p>
            <a:pPr lvl="2"/>
            <a:r>
              <a:rPr lang="en-IN" dirty="0" smtClean="0"/>
              <a:t>Now into various stuff that makes use of wonderful technological opportunities around </a:t>
            </a:r>
            <a:r>
              <a:rPr lang="en-IN" dirty="0" smtClean="0"/>
              <a:t>us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41319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Your Introduction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 smtClean="0"/>
              <a:t>Name</a:t>
            </a:r>
          </a:p>
          <a:p>
            <a:r>
              <a:rPr lang="en-IN" dirty="0" smtClean="0"/>
              <a:t>Programming language a.k.a. mother tongue</a:t>
            </a:r>
          </a:p>
          <a:p>
            <a:r>
              <a:rPr lang="en-IN" dirty="0" smtClean="0"/>
              <a:t>Objective</a:t>
            </a:r>
          </a:p>
          <a:p>
            <a:pPr lvl="1"/>
            <a:r>
              <a:rPr lang="en-IN" dirty="0" smtClean="0"/>
              <a:t>Good Job, Research, Survive some how, Don’t know/bother…</a:t>
            </a:r>
          </a:p>
          <a:p>
            <a:r>
              <a:rPr lang="en-IN" dirty="0"/>
              <a:t>Most prominent use of internet</a:t>
            </a:r>
          </a:p>
          <a:p>
            <a:r>
              <a:rPr lang="en-IN" dirty="0" smtClean="0"/>
              <a:t>Exposure to a domain i.e. Health care, Government services </a:t>
            </a:r>
            <a:r>
              <a:rPr lang="en-IN" dirty="0" err="1" smtClean="0"/>
              <a:t>etc</a:t>
            </a:r>
            <a:r>
              <a:rPr lang="en-IN" dirty="0" smtClean="0"/>
              <a:t>,</a:t>
            </a:r>
          </a:p>
          <a:p>
            <a:r>
              <a:rPr lang="en-IN" dirty="0" smtClean="0"/>
              <a:t>Wish from technology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86390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Teaching Methodology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Discussion</a:t>
            </a:r>
          </a:p>
          <a:p>
            <a:r>
              <a:rPr lang="en-IN" dirty="0" smtClean="0"/>
              <a:t>Some theory</a:t>
            </a:r>
          </a:p>
          <a:p>
            <a:r>
              <a:rPr lang="en-IN" dirty="0" smtClean="0"/>
              <a:t>Get hands </a:t>
            </a:r>
            <a:r>
              <a:rPr lang="en-IN" dirty="0" err="1" smtClean="0"/>
              <a:t>dirty..not</a:t>
            </a:r>
            <a:r>
              <a:rPr lang="en-IN" dirty="0" smtClean="0"/>
              <a:t> mine, yours </a:t>
            </a:r>
            <a:r>
              <a:rPr lang="en-IN" dirty="0" smtClean="0">
                <a:sym typeface="Wingdings" panose="05000000000000000000" pitchFamily="2" charset="2"/>
              </a:rPr>
              <a:t></a:t>
            </a:r>
          </a:p>
          <a:p>
            <a:r>
              <a:rPr lang="en-IN" dirty="0" smtClean="0">
                <a:sym typeface="Wingdings" panose="05000000000000000000" pitchFamily="2" charset="2"/>
              </a:rPr>
              <a:t>Lab interspersed with theory classes</a:t>
            </a:r>
            <a:endParaRPr lang="en-IN" dirty="0" smtClean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42094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Do’s and Don’ts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 smtClean="0"/>
              <a:t>Do’s</a:t>
            </a:r>
          </a:p>
          <a:p>
            <a:pPr lvl="1"/>
            <a:r>
              <a:rPr lang="en-IN" dirty="0" smtClean="0"/>
              <a:t>Participate enthusiastically</a:t>
            </a:r>
          </a:p>
          <a:p>
            <a:pPr lvl="1"/>
            <a:r>
              <a:rPr lang="en-IN" dirty="0" smtClean="0"/>
              <a:t>Come regularly</a:t>
            </a:r>
          </a:p>
          <a:p>
            <a:pPr lvl="1"/>
            <a:r>
              <a:rPr lang="en-IN" dirty="0" smtClean="0"/>
              <a:t>Dream …about possibilities ;-)</a:t>
            </a:r>
          </a:p>
          <a:p>
            <a:pPr lvl="2"/>
            <a:r>
              <a:rPr lang="en-IN" dirty="0" err="1" smtClean="0"/>
              <a:t>Your’s</a:t>
            </a:r>
            <a:r>
              <a:rPr lang="en-IN" dirty="0" smtClean="0"/>
              <a:t> may be the next Facebook or Twitter or …</a:t>
            </a:r>
          </a:p>
          <a:p>
            <a:pPr lvl="1"/>
            <a:r>
              <a:rPr lang="en-IN" dirty="0" smtClean="0"/>
              <a:t>Interrupt me for </a:t>
            </a:r>
            <a:r>
              <a:rPr lang="en-IN" dirty="0" err="1" smtClean="0"/>
              <a:t>q&amp;a</a:t>
            </a:r>
            <a:r>
              <a:rPr lang="en-IN" dirty="0" smtClean="0"/>
              <a:t> but if possible after a logical break</a:t>
            </a:r>
          </a:p>
          <a:p>
            <a:r>
              <a:rPr lang="en-IN" dirty="0" smtClean="0"/>
              <a:t>Don’t</a:t>
            </a:r>
          </a:p>
          <a:p>
            <a:pPr lvl="1"/>
            <a:r>
              <a:rPr lang="en-IN" dirty="0" smtClean="0"/>
              <a:t>Give up without trying</a:t>
            </a:r>
          </a:p>
          <a:p>
            <a:pPr lvl="1"/>
            <a:r>
              <a:rPr lang="en-IN" dirty="0" smtClean="0"/>
              <a:t>Copy/paste blindly (think what and why)</a:t>
            </a:r>
          </a:p>
          <a:p>
            <a:pPr lvl="1"/>
            <a:endParaRPr lang="en-IN" dirty="0" smtClean="0"/>
          </a:p>
          <a:p>
            <a:pPr lvl="1"/>
            <a:endParaRPr lang="en-IN" dirty="0" smtClean="0"/>
          </a:p>
        </p:txBody>
      </p:sp>
    </p:spTree>
    <p:extLst>
      <p:ext uri="{BB962C8B-B14F-4D97-AF65-F5344CB8AC3E}">
        <p14:creationId xmlns:p14="http://schemas.microsoft.com/office/powerpoint/2010/main" val="1155617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Evolution of human society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 smtClean="0"/>
              <a:t>Gross developments</a:t>
            </a:r>
          </a:p>
          <a:p>
            <a:pPr lvl="1"/>
            <a:r>
              <a:rPr lang="en-IN" dirty="0" smtClean="0"/>
              <a:t>Bridges across rivers</a:t>
            </a:r>
          </a:p>
          <a:p>
            <a:pPr lvl="1"/>
            <a:r>
              <a:rPr lang="en-IN" dirty="0" smtClean="0"/>
              <a:t>Ships across oceans</a:t>
            </a:r>
          </a:p>
          <a:p>
            <a:pPr lvl="1"/>
            <a:r>
              <a:rPr lang="en-IN" dirty="0" smtClean="0"/>
              <a:t>Railways</a:t>
            </a:r>
          </a:p>
          <a:p>
            <a:pPr lvl="1"/>
            <a:r>
              <a:rPr lang="en-IN" dirty="0" smtClean="0"/>
              <a:t>Aeroplanes</a:t>
            </a:r>
          </a:p>
          <a:p>
            <a:pPr lvl="1"/>
            <a:r>
              <a:rPr lang="en-IN" dirty="0" smtClean="0"/>
              <a:t>Electronic communication</a:t>
            </a:r>
          </a:p>
          <a:p>
            <a:pPr lvl="1"/>
            <a:r>
              <a:rPr lang="en-IN" dirty="0" smtClean="0"/>
              <a:t>Digital era</a:t>
            </a:r>
          </a:p>
          <a:p>
            <a:r>
              <a:rPr lang="en-IN" dirty="0" smtClean="0"/>
              <a:t>Global Village</a:t>
            </a:r>
          </a:p>
          <a:p>
            <a:pPr lvl="1"/>
            <a:r>
              <a:rPr lang="en-IN" dirty="0" smtClean="0"/>
              <a:t>Time and space are , almost</a:t>
            </a:r>
            <a:r>
              <a:rPr lang="en-IN" smtClean="0"/>
              <a:t>, conquered</a:t>
            </a:r>
            <a:endParaRPr lang="en-IN" dirty="0" smtClean="0"/>
          </a:p>
          <a:p>
            <a:endParaRPr lang="en-IN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58117888"/>
              </p:ext>
            </p:extLst>
          </p:nvPr>
        </p:nvGraphicFramePr>
        <p:xfrm>
          <a:off x="4191000" y="4876800"/>
          <a:ext cx="3916363" cy="4905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2" name="Packager Shell Object" showAsIcon="1" r:id="rId3" imgW="3916440" imgH="491040" progId="Package">
                  <p:embed/>
                </p:oleObj>
              </mc:Choice>
              <mc:Fallback>
                <p:oleObj name="Packager Shell Object" showAsIcon="1" r:id="rId3" imgW="3916440" imgH="49104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191000" y="4876800"/>
                        <a:ext cx="3916363" cy="4905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65223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Thoughts?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How does the video relate to the course?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816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Thanks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08569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low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Flow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low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alpha val="48000"/>
                <a:satMod val="105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alpha val="48000"/>
                <a:satMod val="105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alpha val="48000"/>
                <a:satMod val="105000"/>
              </a:schemeClr>
            </a:outerShdw>
          </a:effectLst>
          <a:scene3d>
            <a:camera prst="orthographicFront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Flow</Template>
  <TotalTime>1698</TotalTime>
  <Words>208</Words>
  <Application>Microsoft Office PowerPoint</Application>
  <PresentationFormat>On-screen Show (4:3)</PresentationFormat>
  <Paragraphs>46</Paragraphs>
  <Slides>8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0" baseType="lpstr">
      <vt:lpstr>Flow</vt:lpstr>
      <vt:lpstr>Package</vt:lpstr>
      <vt:lpstr>Introduction to Cloud Computing Unit 1 - Day1 Introduction</vt:lpstr>
      <vt:lpstr>My Introduction</vt:lpstr>
      <vt:lpstr>Your Introduction</vt:lpstr>
      <vt:lpstr>Teaching Methodology</vt:lpstr>
      <vt:lpstr>Do’s and Don’ts</vt:lpstr>
      <vt:lpstr>Evolution of human society</vt:lpstr>
      <vt:lpstr>Thoughts?</vt:lpstr>
      <vt:lpstr>Thanks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Cloud Computing Unit 1</dc:title>
  <dc:creator>Prashant Kaushal</dc:creator>
  <cp:lastModifiedBy>Prashant Kaushal</cp:lastModifiedBy>
  <cp:revision>9</cp:revision>
  <dcterms:created xsi:type="dcterms:W3CDTF">2006-08-16T00:00:00Z</dcterms:created>
  <dcterms:modified xsi:type="dcterms:W3CDTF">2015-08-03T06:46:17Z</dcterms:modified>
</cp:coreProperties>
</file>

<file path=docProps/thumbnail.jpeg>
</file>